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4"/>
  </p:sldMasterIdLst>
  <p:notesMasterIdLst>
    <p:notesMasterId r:id="rId9"/>
  </p:notesMasterIdLst>
  <p:handoutMasterIdLst>
    <p:handoutMasterId r:id="rId10"/>
  </p:handoutMasterIdLst>
  <p:sldIdLst>
    <p:sldId id="278" r:id="rId5"/>
    <p:sldId id="281" r:id="rId6"/>
    <p:sldId id="282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C09ED-9A7F-4B5C-851E-61ADA57DD9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CF3140-3847-4E8D-9891-BAB64657743B}">
      <dgm:prSet custT="1"/>
      <dgm:spPr/>
      <dgm:t>
        <a:bodyPr/>
        <a:lstStyle/>
        <a:p>
          <a:r>
            <a:rPr lang="es-MX" sz="2800" b="0"/>
            <a:t>V</a:t>
          </a:r>
          <a:r>
            <a:rPr lang="es-MX" sz="2800" b="0" i="0" baseline="0"/>
            <a:t>ivimos en una zona </a:t>
          </a:r>
          <a:r>
            <a:rPr lang="es-CL" sz="2800" b="0" i="0" baseline="0"/>
            <a:t>XXXXXXXX.</a:t>
          </a:r>
          <a:endParaRPr lang="en-US" sz="2800" b="0"/>
        </a:p>
      </dgm:t>
    </dgm:pt>
    <dgm:pt modelId="{D2B04883-CC9D-4B30-8093-D39882D18A4D}" type="parTrans" cxnId="{B0E141ED-9BE0-4242-A95B-5E814ECE58A7}">
      <dgm:prSet/>
      <dgm:spPr/>
      <dgm:t>
        <a:bodyPr/>
        <a:lstStyle/>
        <a:p>
          <a:endParaRPr lang="en-US" sz="1400" b="0"/>
        </a:p>
      </dgm:t>
    </dgm:pt>
    <dgm:pt modelId="{E9BDF09A-B85B-4978-9812-D5D955EE8DF8}" type="sibTrans" cxnId="{B0E141ED-9BE0-4242-A95B-5E814ECE58A7}">
      <dgm:prSet/>
      <dgm:spPr/>
      <dgm:t>
        <a:bodyPr/>
        <a:lstStyle/>
        <a:p>
          <a:endParaRPr lang="en-US" sz="1400" b="0"/>
        </a:p>
      </dgm:t>
    </dgm:pt>
    <dgm:pt modelId="{DD5B1704-E480-4AAD-94CF-AD566A54D9DC}">
      <dgm:prSet custT="1"/>
      <dgm:spPr/>
      <dgm:t>
        <a:bodyPr/>
        <a:lstStyle/>
        <a:p>
          <a:r>
            <a:rPr lang="es-MX" sz="2800" b="0" i="0" baseline="0"/>
            <a:t>Las posibilidades de adquirir XXXX o realizar XXXXXX. Tenemos dificultades en XXXXXX.</a:t>
          </a:r>
          <a:endParaRPr lang="en-US" sz="2800" b="0"/>
        </a:p>
      </dgm:t>
    </dgm:pt>
    <dgm:pt modelId="{EAFB4E3F-3480-42A7-A021-EA6362A2EBE7}" type="parTrans" cxnId="{56154FAD-79C8-4B8C-AEDE-C4736B1B3112}">
      <dgm:prSet/>
      <dgm:spPr/>
      <dgm:t>
        <a:bodyPr/>
        <a:lstStyle/>
        <a:p>
          <a:endParaRPr lang="en-US" sz="1400" b="0"/>
        </a:p>
      </dgm:t>
    </dgm:pt>
    <dgm:pt modelId="{03D0D890-740C-41D3-8429-7A944B07B8D6}" type="sibTrans" cxnId="{56154FAD-79C8-4B8C-AEDE-C4736B1B3112}">
      <dgm:prSet/>
      <dgm:spPr/>
      <dgm:t>
        <a:bodyPr/>
        <a:lstStyle/>
        <a:p>
          <a:endParaRPr lang="en-US" sz="1400" b="0"/>
        </a:p>
      </dgm:t>
    </dgm:pt>
    <dgm:pt modelId="{36363749-19FD-4426-8CC8-54CC736E3A2C}">
      <dgm:prSet custT="1"/>
      <dgm:spPr/>
      <dgm:t>
        <a:bodyPr/>
        <a:lstStyle/>
        <a:p>
          <a:r>
            <a:rPr lang="es-MX" sz="2800" b="0"/>
            <a:t>Este fondo </a:t>
          </a:r>
          <a:r>
            <a:rPr lang="es-MX" sz="2800" b="0" i="0" baseline="0"/>
            <a:t>nos ayudará a mejorar </a:t>
          </a:r>
          <a:r>
            <a:rPr lang="es-CL" sz="2800" b="0" i="0" baseline="0"/>
            <a:t>XXXXXXXXXXXXXX</a:t>
          </a:r>
          <a:endParaRPr lang="en-US" sz="2800" b="0"/>
        </a:p>
      </dgm:t>
    </dgm:pt>
    <dgm:pt modelId="{52854652-9BA8-4ED5-ABED-E73FA82B5CB2}" type="parTrans" cxnId="{03593E3E-53BD-4F54-8DFC-27B9B433C8FB}">
      <dgm:prSet/>
      <dgm:spPr/>
      <dgm:t>
        <a:bodyPr/>
        <a:lstStyle/>
        <a:p>
          <a:endParaRPr lang="en-US" sz="1400" b="0"/>
        </a:p>
      </dgm:t>
    </dgm:pt>
    <dgm:pt modelId="{3E40738A-E1DA-4228-A0FA-EAD9C2158DE5}" type="sibTrans" cxnId="{03593E3E-53BD-4F54-8DFC-27B9B433C8FB}">
      <dgm:prSet/>
      <dgm:spPr/>
      <dgm:t>
        <a:bodyPr/>
        <a:lstStyle/>
        <a:p>
          <a:endParaRPr lang="en-US" sz="1400" b="0"/>
        </a:p>
      </dgm:t>
    </dgm:pt>
    <dgm:pt modelId="{8D3E51E7-8E7A-4045-BA13-C36568A66F1D}" type="pres">
      <dgm:prSet presAssocID="{5F3C09ED-9A7F-4B5C-851E-61ADA57DD901}" presName="linear" presStyleCnt="0">
        <dgm:presLayoutVars>
          <dgm:animLvl val="lvl"/>
          <dgm:resizeHandles val="exact"/>
        </dgm:presLayoutVars>
      </dgm:prSet>
      <dgm:spPr/>
    </dgm:pt>
    <dgm:pt modelId="{1E6B2B69-B7D2-4238-A99A-C58D56235CEA}" type="pres">
      <dgm:prSet presAssocID="{89CF3140-3847-4E8D-9891-BAB6465774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9F6343-8017-42DA-A321-823E35951383}" type="pres">
      <dgm:prSet presAssocID="{E9BDF09A-B85B-4978-9812-D5D955EE8DF8}" presName="spacer" presStyleCnt="0"/>
      <dgm:spPr/>
    </dgm:pt>
    <dgm:pt modelId="{BEF3FA3A-03C9-4D51-B879-D93EBA6A69BC}" type="pres">
      <dgm:prSet presAssocID="{DD5B1704-E480-4AAD-94CF-AD566A54D9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F86F0C-C343-48DE-87E4-DD80342FB1F3}" type="pres">
      <dgm:prSet presAssocID="{03D0D890-740C-41D3-8429-7A944B07B8D6}" presName="spacer" presStyleCnt="0"/>
      <dgm:spPr/>
    </dgm:pt>
    <dgm:pt modelId="{6654081E-711F-4A2B-8C44-8F4A8DE270DA}" type="pres">
      <dgm:prSet presAssocID="{36363749-19FD-4426-8CC8-54CC736E3A2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37B21A-E0E3-4349-B5F0-2A492026038F}" type="presOf" srcId="{5F3C09ED-9A7F-4B5C-851E-61ADA57DD901}" destId="{8D3E51E7-8E7A-4045-BA13-C36568A66F1D}" srcOrd="0" destOrd="0" presId="urn:microsoft.com/office/officeart/2005/8/layout/vList2"/>
    <dgm:cxn modelId="{03593E3E-53BD-4F54-8DFC-27B9B433C8FB}" srcId="{5F3C09ED-9A7F-4B5C-851E-61ADA57DD901}" destId="{36363749-19FD-4426-8CC8-54CC736E3A2C}" srcOrd="2" destOrd="0" parTransId="{52854652-9BA8-4ED5-ABED-E73FA82B5CB2}" sibTransId="{3E40738A-E1DA-4228-A0FA-EAD9C2158DE5}"/>
    <dgm:cxn modelId="{F81CC450-C6EB-4927-95F2-95C3B0FC98F8}" type="presOf" srcId="{89CF3140-3847-4E8D-9891-BAB64657743B}" destId="{1E6B2B69-B7D2-4238-A99A-C58D56235CEA}" srcOrd="0" destOrd="0" presId="urn:microsoft.com/office/officeart/2005/8/layout/vList2"/>
    <dgm:cxn modelId="{FFF8289A-5C36-4836-B6BE-9CB78EBD76BF}" type="presOf" srcId="{36363749-19FD-4426-8CC8-54CC736E3A2C}" destId="{6654081E-711F-4A2B-8C44-8F4A8DE270DA}" srcOrd="0" destOrd="0" presId="urn:microsoft.com/office/officeart/2005/8/layout/vList2"/>
    <dgm:cxn modelId="{56154FAD-79C8-4B8C-AEDE-C4736B1B3112}" srcId="{5F3C09ED-9A7F-4B5C-851E-61ADA57DD901}" destId="{DD5B1704-E480-4AAD-94CF-AD566A54D9DC}" srcOrd="1" destOrd="0" parTransId="{EAFB4E3F-3480-42A7-A021-EA6362A2EBE7}" sibTransId="{03D0D890-740C-41D3-8429-7A944B07B8D6}"/>
    <dgm:cxn modelId="{E13A29E8-C30A-498B-9E11-19DB9A9491DC}" type="presOf" srcId="{DD5B1704-E480-4AAD-94CF-AD566A54D9DC}" destId="{BEF3FA3A-03C9-4D51-B879-D93EBA6A69BC}" srcOrd="0" destOrd="0" presId="urn:microsoft.com/office/officeart/2005/8/layout/vList2"/>
    <dgm:cxn modelId="{B0E141ED-9BE0-4242-A95B-5E814ECE58A7}" srcId="{5F3C09ED-9A7F-4B5C-851E-61ADA57DD901}" destId="{89CF3140-3847-4E8D-9891-BAB64657743B}" srcOrd="0" destOrd="0" parTransId="{D2B04883-CC9D-4B30-8093-D39882D18A4D}" sibTransId="{E9BDF09A-B85B-4978-9812-D5D955EE8DF8}"/>
    <dgm:cxn modelId="{63C0B185-DBED-4A9C-A34B-C16060184167}" type="presParOf" srcId="{8D3E51E7-8E7A-4045-BA13-C36568A66F1D}" destId="{1E6B2B69-B7D2-4238-A99A-C58D56235CEA}" srcOrd="0" destOrd="0" presId="urn:microsoft.com/office/officeart/2005/8/layout/vList2"/>
    <dgm:cxn modelId="{3042D908-73FD-4AE6-AE0B-EB5A7AB52C54}" type="presParOf" srcId="{8D3E51E7-8E7A-4045-BA13-C36568A66F1D}" destId="{DC9F6343-8017-42DA-A321-823E35951383}" srcOrd="1" destOrd="0" presId="urn:microsoft.com/office/officeart/2005/8/layout/vList2"/>
    <dgm:cxn modelId="{F1E80EF9-07A0-40A1-A386-3C331B49F509}" type="presParOf" srcId="{8D3E51E7-8E7A-4045-BA13-C36568A66F1D}" destId="{BEF3FA3A-03C9-4D51-B879-D93EBA6A69BC}" srcOrd="2" destOrd="0" presId="urn:microsoft.com/office/officeart/2005/8/layout/vList2"/>
    <dgm:cxn modelId="{B90CC38B-2463-4025-8074-61B9FDF92272}" type="presParOf" srcId="{8D3E51E7-8E7A-4045-BA13-C36568A66F1D}" destId="{A9F86F0C-C343-48DE-87E4-DD80342FB1F3}" srcOrd="3" destOrd="0" presId="urn:microsoft.com/office/officeart/2005/8/layout/vList2"/>
    <dgm:cxn modelId="{2A4EAC8F-3439-4A09-BCF3-19C6A274545F}" type="presParOf" srcId="{8D3E51E7-8E7A-4045-BA13-C36568A66F1D}" destId="{6654081E-711F-4A2B-8C44-8F4A8DE270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3C09ED-9A7F-4B5C-851E-61ADA57DD9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CF3140-3847-4E8D-9891-BAB64657743B}">
      <dgm:prSet/>
      <dgm:spPr/>
      <dgm:t>
        <a:bodyPr/>
        <a:lstStyle/>
        <a:p>
          <a:r>
            <a:rPr lang="es-CL" dirty="0"/>
            <a:t>1. XXXXX</a:t>
          </a:r>
          <a:endParaRPr lang="en-US" dirty="0"/>
        </a:p>
      </dgm:t>
    </dgm:pt>
    <dgm:pt modelId="{D2B04883-CC9D-4B30-8093-D39882D18A4D}" type="parTrans" cxnId="{B0E141ED-9BE0-4242-A95B-5E814ECE58A7}">
      <dgm:prSet/>
      <dgm:spPr/>
      <dgm:t>
        <a:bodyPr/>
        <a:lstStyle/>
        <a:p>
          <a:endParaRPr lang="en-US"/>
        </a:p>
      </dgm:t>
    </dgm:pt>
    <dgm:pt modelId="{E9BDF09A-B85B-4978-9812-D5D955EE8DF8}" type="sibTrans" cxnId="{B0E141ED-9BE0-4242-A95B-5E814ECE58A7}">
      <dgm:prSet/>
      <dgm:spPr/>
      <dgm:t>
        <a:bodyPr/>
        <a:lstStyle/>
        <a:p>
          <a:endParaRPr lang="en-US"/>
        </a:p>
      </dgm:t>
    </dgm:pt>
    <dgm:pt modelId="{DD5B1704-E480-4AAD-94CF-AD566A54D9DC}">
      <dgm:prSet/>
      <dgm:spPr/>
      <dgm:t>
        <a:bodyPr/>
        <a:lstStyle/>
        <a:p>
          <a:r>
            <a:rPr lang="es-MX" b="0" i="0" baseline="0" dirty="0"/>
            <a:t>2. XXXXX</a:t>
          </a:r>
          <a:endParaRPr lang="en-US" dirty="0"/>
        </a:p>
      </dgm:t>
    </dgm:pt>
    <dgm:pt modelId="{EAFB4E3F-3480-42A7-A021-EA6362A2EBE7}" type="parTrans" cxnId="{56154FAD-79C8-4B8C-AEDE-C4736B1B3112}">
      <dgm:prSet/>
      <dgm:spPr/>
      <dgm:t>
        <a:bodyPr/>
        <a:lstStyle/>
        <a:p>
          <a:endParaRPr lang="en-US"/>
        </a:p>
      </dgm:t>
    </dgm:pt>
    <dgm:pt modelId="{03D0D890-740C-41D3-8429-7A944B07B8D6}" type="sibTrans" cxnId="{56154FAD-79C8-4B8C-AEDE-C4736B1B3112}">
      <dgm:prSet/>
      <dgm:spPr/>
      <dgm:t>
        <a:bodyPr/>
        <a:lstStyle/>
        <a:p>
          <a:endParaRPr lang="en-US"/>
        </a:p>
      </dgm:t>
    </dgm:pt>
    <dgm:pt modelId="{36363749-19FD-4426-8CC8-54CC736E3A2C}">
      <dgm:prSet/>
      <dgm:spPr/>
      <dgm:t>
        <a:bodyPr/>
        <a:lstStyle/>
        <a:p>
          <a:r>
            <a:rPr lang="es-CL" dirty="0"/>
            <a:t>3. XXXXX</a:t>
          </a:r>
          <a:endParaRPr lang="en-US" dirty="0"/>
        </a:p>
      </dgm:t>
    </dgm:pt>
    <dgm:pt modelId="{52854652-9BA8-4ED5-ABED-E73FA82B5CB2}" type="parTrans" cxnId="{03593E3E-53BD-4F54-8DFC-27B9B433C8FB}">
      <dgm:prSet/>
      <dgm:spPr/>
      <dgm:t>
        <a:bodyPr/>
        <a:lstStyle/>
        <a:p>
          <a:endParaRPr lang="en-US"/>
        </a:p>
      </dgm:t>
    </dgm:pt>
    <dgm:pt modelId="{3E40738A-E1DA-4228-A0FA-EAD9C2158DE5}" type="sibTrans" cxnId="{03593E3E-53BD-4F54-8DFC-27B9B433C8FB}">
      <dgm:prSet/>
      <dgm:spPr/>
      <dgm:t>
        <a:bodyPr/>
        <a:lstStyle/>
        <a:p>
          <a:endParaRPr lang="en-US"/>
        </a:p>
      </dgm:t>
    </dgm:pt>
    <dgm:pt modelId="{8D3E51E7-8E7A-4045-BA13-C36568A66F1D}" type="pres">
      <dgm:prSet presAssocID="{5F3C09ED-9A7F-4B5C-851E-61ADA57DD901}" presName="linear" presStyleCnt="0">
        <dgm:presLayoutVars>
          <dgm:animLvl val="lvl"/>
          <dgm:resizeHandles val="exact"/>
        </dgm:presLayoutVars>
      </dgm:prSet>
      <dgm:spPr/>
    </dgm:pt>
    <dgm:pt modelId="{1E6B2B69-B7D2-4238-A99A-C58D56235CEA}" type="pres">
      <dgm:prSet presAssocID="{89CF3140-3847-4E8D-9891-BAB6465774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9F6343-8017-42DA-A321-823E35951383}" type="pres">
      <dgm:prSet presAssocID="{E9BDF09A-B85B-4978-9812-D5D955EE8DF8}" presName="spacer" presStyleCnt="0"/>
      <dgm:spPr/>
    </dgm:pt>
    <dgm:pt modelId="{BEF3FA3A-03C9-4D51-B879-D93EBA6A69BC}" type="pres">
      <dgm:prSet presAssocID="{DD5B1704-E480-4AAD-94CF-AD566A54D9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F86F0C-C343-48DE-87E4-DD80342FB1F3}" type="pres">
      <dgm:prSet presAssocID="{03D0D890-740C-41D3-8429-7A944B07B8D6}" presName="spacer" presStyleCnt="0"/>
      <dgm:spPr/>
    </dgm:pt>
    <dgm:pt modelId="{6654081E-711F-4A2B-8C44-8F4A8DE270DA}" type="pres">
      <dgm:prSet presAssocID="{36363749-19FD-4426-8CC8-54CC736E3A2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B37B21A-E0E3-4349-B5F0-2A492026038F}" type="presOf" srcId="{5F3C09ED-9A7F-4B5C-851E-61ADA57DD901}" destId="{8D3E51E7-8E7A-4045-BA13-C36568A66F1D}" srcOrd="0" destOrd="0" presId="urn:microsoft.com/office/officeart/2005/8/layout/vList2"/>
    <dgm:cxn modelId="{03593E3E-53BD-4F54-8DFC-27B9B433C8FB}" srcId="{5F3C09ED-9A7F-4B5C-851E-61ADA57DD901}" destId="{36363749-19FD-4426-8CC8-54CC736E3A2C}" srcOrd="2" destOrd="0" parTransId="{52854652-9BA8-4ED5-ABED-E73FA82B5CB2}" sibTransId="{3E40738A-E1DA-4228-A0FA-EAD9C2158DE5}"/>
    <dgm:cxn modelId="{F81CC450-C6EB-4927-95F2-95C3B0FC98F8}" type="presOf" srcId="{89CF3140-3847-4E8D-9891-BAB64657743B}" destId="{1E6B2B69-B7D2-4238-A99A-C58D56235CEA}" srcOrd="0" destOrd="0" presId="urn:microsoft.com/office/officeart/2005/8/layout/vList2"/>
    <dgm:cxn modelId="{FFF8289A-5C36-4836-B6BE-9CB78EBD76BF}" type="presOf" srcId="{36363749-19FD-4426-8CC8-54CC736E3A2C}" destId="{6654081E-711F-4A2B-8C44-8F4A8DE270DA}" srcOrd="0" destOrd="0" presId="urn:microsoft.com/office/officeart/2005/8/layout/vList2"/>
    <dgm:cxn modelId="{56154FAD-79C8-4B8C-AEDE-C4736B1B3112}" srcId="{5F3C09ED-9A7F-4B5C-851E-61ADA57DD901}" destId="{DD5B1704-E480-4AAD-94CF-AD566A54D9DC}" srcOrd="1" destOrd="0" parTransId="{EAFB4E3F-3480-42A7-A021-EA6362A2EBE7}" sibTransId="{03D0D890-740C-41D3-8429-7A944B07B8D6}"/>
    <dgm:cxn modelId="{E13A29E8-C30A-498B-9E11-19DB9A9491DC}" type="presOf" srcId="{DD5B1704-E480-4AAD-94CF-AD566A54D9DC}" destId="{BEF3FA3A-03C9-4D51-B879-D93EBA6A69BC}" srcOrd="0" destOrd="0" presId="urn:microsoft.com/office/officeart/2005/8/layout/vList2"/>
    <dgm:cxn modelId="{B0E141ED-9BE0-4242-A95B-5E814ECE58A7}" srcId="{5F3C09ED-9A7F-4B5C-851E-61ADA57DD901}" destId="{89CF3140-3847-4E8D-9891-BAB64657743B}" srcOrd="0" destOrd="0" parTransId="{D2B04883-CC9D-4B30-8093-D39882D18A4D}" sibTransId="{E9BDF09A-B85B-4978-9812-D5D955EE8DF8}"/>
    <dgm:cxn modelId="{63C0B185-DBED-4A9C-A34B-C16060184167}" type="presParOf" srcId="{8D3E51E7-8E7A-4045-BA13-C36568A66F1D}" destId="{1E6B2B69-B7D2-4238-A99A-C58D56235CEA}" srcOrd="0" destOrd="0" presId="urn:microsoft.com/office/officeart/2005/8/layout/vList2"/>
    <dgm:cxn modelId="{3042D908-73FD-4AE6-AE0B-EB5A7AB52C54}" type="presParOf" srcId="{8D3E51E7-8E7A-4045-BA13-C36568A66F1D}" destId="{DC9F6343-8017-42DA-A321-823E35951383}" srcOrd="1" destOrd="0" presId="urn:microsoft.com/office/officeart/2005/8/layout/vList2"/>
    <dgm:cxn modelId="{F1E80EF9-07A0-40A1-A386-3C331B49F509}" type="presParOf" srcId="{8D3E51E7-8E7A-4045-BA13-C36568A66F1D}" destId="{BEF3FA3A-03C9-4D51-B879-D93EBA6A69BC}" srcOrd="2" destOrd="0" presId="urn:microsoft.com/office/officeart/2005/8/layout/vList2"/>
    <dgm:cxn modelId="{B90CC38B-2463-4025-8074-61B9FDF92272}" type="presParOf" srcId="{8D3E51E7-8E7A-4045-BA13-C36568A66F1D}" destId="{A9F86F0C-C343-48DE-87E4-DD80342FB1F3}" srcOrd="3" destOrd="0" presId="urn:microsoft.com/office/officeart/2005/8/layout/vList2"/>
    <dgm:cxn modelId="{2A4EAC8F-3439-4A09-BCF3-19C6A274545F}" type="presParOf" srcId="{8D3E51E7-8E7A-4045-BA13-C36568A66F1D}" destId="{6654081E-711F-4A2B-8C44-8F4A8DE270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B2B69-B7D2-4238-A99A-C58D56235CEA}">
      <dsp:nvSpPr>
        <dsp:cNvPr id="0" name=""/>
        <dsp:cNvSpPr/>
      </dsp:nvSpPr>
      <dsp:spPr>
        <a:xfrm>
          <a:off x="0" y="30618"/>
          <a:ext cx="10416178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0" kern="1200"/>
            <a:t>V</a:t>
          </a:r>
          <a:r>
            <a:rPr lang="es-MX" sz="2800" b="0" i="0" kern="1200" baseline="0"/>
            <a:t>ivimos en una zona </a:t>
          </a:r>
          <a:r>
            <a:rPr lang="es-CL" sz="2800" b="0" i="0" kern="1200" baseline="0"/>
            <a:t>XXXXXXXX.</a:t>
          </a:r>
          <a:endParaRPr lang="en-US" sz="2800" b="0" kern="1200"/>
        </a:p>
      </dsp:txBody>
      <dsp:txXfrm>
        <a:off x="55744" y="86362"/>
        <a:ext cx="10304690" cy="1030432"/>
      </dsp:txXfrm>
    </dsp:sp>
    <dsp:sp modelId="{BEF3FA3A-03C9-4D51-B879-D93EBA6A69BC}">
      <dsp:nvSpPr>
        <dsp:cNvPr id="0" name=""/>
        <dsp:cNvSpPr/>
      </dsp:nvSpPr>
      <dsp:spPr>
        <a:xfrm>
          <a:off x="0" y="1348218"/>
          <a:ext cx="10416178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0" i="0" kern="1200" baseline="0"/>
            <a:t>Las posibilidades de adquirir XXXX o realizar XXXXXX. Tenemos dificultades en XXXXXX.</a:t>
          </a:r>
          <a:endParaRPr lang="en-US" sz="2800" b="0" kern="1200"/>
        </a:p>
      </dsp:txBody>
      <dsp:txXfrm>
        <a:off x="55744" y="1403962"/>
        <a:ext cx="10304690" cy="1030432"/>
      </dsp:txXfrm>
    </dsp:sp>
    <dsp:sp modelId="{6654081E-711F-4A2B-8C44-8F4A8DE270DA}">
      <dsp:nvSpPr>
        <dsp:cNvPr id="0" name=""/>
        <dsp:cNvSpPr/>
      </dsp:nvSpPr>
      <dsp:spPr>
        <a:xfrm>
          <a:off x="0" y="2665818"/>
          <a:ext cx="10416178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0" kern="1200"/>
            <a:t>Este fondo </a:t>
          </a:r>
          <a:r>
            <a:rPr lang="es-MX" sz="2800" b="0" i="0" kern="1200" baseline="0"/>
            <a:t>nos ayudará a mejorar </a:t>
          </a:r>
          <a:r>
            <a:rPr lang="es-CL" sz="2800" b="0" i="0" kern="1200" baseline="0"/>
            <a:t>XXXXXXXXXXXXXX</a:t>
          </a:r>
          <a:endParaRPr lang="en-US" sz="2800" b="0" kern="1200"/>
        </a:p>
      </dsp:txBody>
      <dsp:txXfrm>
        <a:off x="55744" y="2721562"/>
        <a:ext cx="10304690" cy="1030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B2B69-B7D2-4238-A99A-C58D56235CEA}">
      <dsp:nvSpPr>
        <dsp:cNvPr id="0" name=""/>
        <dsp:cNvSpPr/>
      </dsp:nvSpPr>
      <dsp:spPr>
        <a:xfrm>
          <a:off x="0" y="25840"/>
          <a:ext cx="4403596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400" kern="1200" dirty="0"/>
            <a:t>1. XXXXX</a:t>
          </a:r>
          <a:endParaRPr lang="en-US" sz="5400" kern="1200" dirty="0"/>
        </a:p>
      </dsp:txBody>
      <dsp:txXfrm>
        <a:off x="60142" y="85982"/>
        <a:ext cx="4283312" cy="1111725"/>
      </dsp:txXfrm>
    </dsp:sp>
    <dsp:sp modelId="{BEF3FA3A-03C9-4D51-B879-D93EBA6A69BC}">
      <dsp:nvSpPr>
        <dsp:cNvPr id="0" name=""/>
        <dsp:cNvSpPr/>
      </dsp:nvSpPr>
      <dsp:spPr>
        <a:xfrm>
          <a:off x="0" y="1413370"/>
          <a:ext cx="4403596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400" b="0" i="0" kern="1200" baseline="0" dirty="0"/>
            <a:t>2. XXXXX</a:t>
          </a:r>
          <a:endParaRPr lang="en-US" sz="5400" kern="1200" dirty="0"/>
        </a:p>
      </dsp:txBody>
      <dsp:txXfrm>
        <a:off x="60142" y="1473512"/>
        <a:ext cx="4283312" cy="1111725"/>
      </dsp:txXfrm>
    </dsp:sp>
    <dsp:sp modelId="{6654081E-711F-4A2B-8C44-8F4A8DE270DA}">
      <dsp:nvSpPr>
        <dsp:cNvPr id="0" name=""/>
        <dsp:cNvSpPr/>
      </dsp:nvSpPr>
      <dsp:spPr>
        <a:xfrm>
          <a:off x="0" y="2800900"/>
          <a:ext cx="4403596" cy="1232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400" kern="1200" dirty="0"/>
            <a:t>3. XXXXX</a:t>
          </a:r>
          <a:endParaRPr lang="en-US" sz="5400" kern="1200" dirty="0"/>
        </a:p>
      </dsp:txBody>
      <dsp:txXfrm>
        <a:off x="60142" y="2861042"/>
        <a:ext cx="4283312" cy="1111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B012-E420-4B95-AE63-A8D98F1E9FF8}" type="datetime1">
              <a:rPr lang="es-ES" smtClean="0"/>
              <a:t>22/03/2024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3E88-2765-4140-A04D-8B1D491FFF4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2889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EC11F6-780B-4A70-BC74-0ABACE79CAA5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DE88F-1F85-4A27-9D34-D74A50E7B0DA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DE88F-1F85-4A27-9D34-D74A50E7B0D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727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s-ES" sz="1200" b="0" i="0" u="none" strike="noStrike" kern="120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00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s-ES" sz="1200" b="0" i="0" u="none" strike="noStrike" kern="120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79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s-ES" sz="1200" b="0" i="0" u="none" strike="noStrike" kern="120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02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1960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61244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709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49694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4CEA549-D5CD-4EAF-92DD-F120BAE2B00B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9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44602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E704EA-5CB1-494A-9524-E0FAE6BBE6C4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6365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E842E49-C804-4EEC-9941-A438EC0B005D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839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CB7135-DC88-46C5-8577-B4652D9D518F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8922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B0BDDAF-5FB4-4645-B812-33656A6F2B85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92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4467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305C6AA-9D71-4080-8813-13E932244C60}" type="datetime1">
              <a:rPr lang="es-ES" noProof="0" smtClean="0"/>
              <a:t>22/03/2024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33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8A1C807-B9AD-4C9B-BF9F-60F034289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09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C1CA635-2D9C-4E3E-820F-5FE35AC14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>
              <a:lumMod val="7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>
            <a:normAutofit/>
          </a:bodyPr>
          <a:lstStyle/>
          <a:p>
            <a:r>
              <a:rPr lang="es-MX">
                <a:solidFill>
                  <a:srgbClr val="FFFFFF"/>
                </a:solidFill>
                <a:latin typeface="CIDFont+F1"/>
              </a:rPr>
              <a:t>Título del proyecto</a:t>
            </a:r>
            <a:endParaRPr lang="es-ES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E62FBC-456F-48AE-91ED-3956405D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8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911" y="761999"/>
            <a:ext cx="4538124" cy="970450"/>
          </a:xfrm>
        </p:spPr>
        <p:txBody>
          <a:bodyPr rtlCol="0" anchor="b">
            <a:normAutofit/>
          </a:bodyPr>
          <a:lstStyle/>
          <a:p>
            <a:pPr algn="l"/>
            <a:r>
              <a:rPr lang="es-ES" sz="4000" dirty="0"/>
              <a:t>INTRODUCCIÓN	</a:t>
            </a:r>
          </a:p>
        </p:txBody>
      </p:sp>
      <p:graphicFrame>
        <p:nvGraphicFramePr>
          <p:cNvPr id="26" name="Marcador de contenido 2">
            <a:extLst>
              <a:ext uri="{FF2B5EF4-FFF2-40B4-BE49-F238E27FC236}">
                <a16:creationId xmlns:a16="http://schemas.microsoft.com/office/drawing/2014/main" id="{09CFC740-D3A2-C1FB-C978-AAC793BD0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424679"/>
              </p:ext>
            </p:extLst>
          </p:nvPr>
        </p:nvGraphicFramePr>
        <p:xfrm>
          <a:off x="887911" y="1732449"/>
          <a:ext cx="10416178" cy="3838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730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911" y="761999"/>
            <a:ext cx="4538124" cy="970450"/>
          </a:xfrm>
        </p:spPr>
        <p:txBody>
          <a:bodyPr rtlCol="0" anchor="b">
            <a:normAutofit/>
          </a:bodyPr>
          <a:lstStyle/>
          <a:p>
            <a:pPr algn="l"/>
            <a:r>
              <a:rPr lang="es-ES" sz="4000" dirty="0"/>
              <a:t>Estado de necesidad</a:t>
            </a:r>
          </a:p>
        </p:txBody>
      </p:sp>
      <p:graphicFrame>
        <p:nvGraphicFramePr>
          <p:cNvPr id="26" name="Marcador de contenido 2">
            <a:extLst>
              <a:ext uri="{FF2B5EF4-FFF2-40B4-BE49-F238E27FC236}">
                <a16:creationId xmlns:a16="http://schemas.microsoft.com/office/drawing/2014/main" id="{09CFC740-D3A2-C1FB-C978-AAC793BD0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43215"/>
              </p:ext>
            </p:extLst>
          </p:nvPr>
        </p:nvGraphicFramePr>
        <p:xfrm>
          <a:off x="6900493" y="1732449"/>
          <a:ext cx="4403596" cy="4058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6726E57E-D38C-C9EA-81D8-5B4E342C85D7}"/>
              </a:ext>
            </a:extLst>
          </p:cNvPr>
          <p:cNvSpPr txBox="1"/>
          <p:nvPr/>
        </p:nvSpPr>
        <p:spPr>
          <a:xfrm>
            <a:off x="557788" y="1945942"/>
            <a:ext cx="609834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latin typeface="CIDFont+F1"/>
              </a:rPr>
              <a:t>“necesidad o problema que da origen al fondo (</a:t>
            </a:r>
            <a:r>
              <a:rPr lang="es-MX" sz="2800" dirty="0">
                <a:latin typeface="CIDFont+F1"/>
              </a:rPr>
              <a:t>corresponde al </a:t>
            </a:r>
            <a:r>
              <a:rPr lang="es-MX" sz="2800" b="0" i="0" dirty="0">
                <a:effectLst/>
                <a:latin typeface="Calibri" panose="020F0502020204030204" pitchFamily="34" charset="0"/>
              </a:rPr>
              <a:t>estado de necesidad asociado al ámbito de la Seguridad Social)</a:t>
            </a:r>
            <a:r>
              <a:rPr lang="es-MX" sz="2800" b="0" i="0" u="none" strike="noStrike" baseline="0" dirty="0">
                <a:latin typeface="CIDFont+F1"/>
              </a:rPr>
              <a:t>”</a:t>
            </a:r>
            <a:endParaRPr lang="es-CL" sz="28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DAB817E-F078-8284-6163-64006856C579}"/>
              </a:ext>
            </a:extLst>
          </p:cNvPr>
          <p:cNvSpPr txBox="1">
            <a:spLocks/>
          </p:cNvSpPr>
          <p:nvPr/>
        </p:nvSpPr>
        <p:spPr>
          <a:xfrm>
            <a:off x="6900493" y="761999"/>
            <a:ext cx="4867727" cy="970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46485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910" y="761999"/>
            <a:ext cx="5208089" cy="970450"/>
          </a:xfrm>
        </p:spPr>
        <p:txBody>
          <a:bodyPr rtlCol="0" anchor="b">
            <a:normAutofit/>
          </a:bodyPr>
          <a:lstStyle/>
          <a:p>
            <a:pPr algn="l"/>
            <a:r>
              <a:rPr lang="es-ES" sz="4000" dirty="0"/>
              <a:t>ETAPAS DE EJECUCION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0AB342-D5AD-D802-76FF-A29C680B1A84}"/>
              </a:ext>
            </a:extLst>
          </p:cNvPr>
          <p:cNvSpPr txBox="1"/>
          <p:nvPr/>
        </p:nvSpPr>
        <p:spPr>
          <a:xfrm>
            <a:off x="887909" y="2021282"/>
            <a:ext cx="10591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Planificación: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Gantt con plazos del proyecto. Este no puede superar los 2 meses de ejecución después de </a:t>
            </a:r>
            <a:r>
              <a:rPr lang="es-E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adjudicación.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264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C00F4-06E9-43E3-AD97-88A857CEFA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</TotalTime>
  <Words>97</Words>
  <Application>Microsoft Office PowerPoint</Application>
  <PresentationFormat>Panorámica</PresentationFormat>
  <Paragraphs>17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Calibri</vt:lpstr>
      <vt:lpstr>CIDFont+F1</vt:lpstr>
      <vt:lpstr>Tw Cen MT</vt:lpstr>
      <vt:lpstr>Tw Cen MT Condensed</vt:lpstr>
      <vt:lpstr>Wingdings 3</vt:lpstr>
      <vt:lpstr>Integral</vt:lpstr>
      <vt:lpstr>Título del proyecto</vt:lpstr>
      <vt:lpstr>INTRODUCCIÓN </vt:lpstr>
      <vt:lpstr>Estado de necesidad</vt:lpstr>
      <vt:lpstr>ETAPAS DE EJECUCION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Municipalidad de Palena</dc:title>
  <dc:creator>Belloni Mariana</dc:creator>
  <cp:lastModifiedBy>Romero Hazael</cp:lastModifiedBy>
  <cp:revision>6</cp:revision>
  <dcterms:created xsi:type="dcterms:W3CDTF">2022-12-09T18:28:39Z</dcterms:created>
  <dcterms:modified xsi:type="dcterms:W3CDTF">2024-03-22T15:21:04Z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